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2A2AB-96C5-4C89-ABF2-9A4E2179F6BE}" type="datetimeFigureOut">
              <a:rPr lang="en-US" smtClean="0"/>
              <a:pPr/>
              <a:t>2/15/2011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05B54-64B3-4918-B18E-6F5A2701F810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5918" y="857232"/>
            <a:ext cx="52504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Break-up and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Marriage activity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500438"/>
            <a:ext cx="21240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>
            <a:off x="3929058" y="4286256"/>
            <a:ext cx="135732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3357562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3500438"/>
            <a:ext cx="1000132" cy="69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071670" y="2500306"/>
            <a:ext cx="4786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/>
                </a:solidFill>
              </a:rPr>
              <a:t>(Morphological Forced Connections)</a:t>
            </a:r>
            <a:endParaRPr lang="en-IE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7224" y="500042"/>
            <a:ext cx="17945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How?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214422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/>
                </a:solidFill>
              </a:rPr>
              <a:t>This is almost like an invention finding technique. It is a vehicle for you to advance on original designs come up with something new. </a:t>
            </a:r>
            <a:endParaRPr lang="en-IE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2285992"/>
            <a:ext cx="67866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>
                <a:solidFill>
                  <a:schemeClr val="bg1"/>
                </a:solidFill>
              </a:rPr>
              <a:t>Three steps to follow: </a:t>
            </a:r>
          </a:p>
          <a:p>
            <a:pPr marL="514350" indent="-514350">
              <a:buAutoNum type="arabicPeriod"/>
            </a:pPr>
            <a:r>
              <a:rPr lang="en-IE" sz="2800" dirty="0" smtClean="0">
                <a:solidFill>
                  <a:schemeClr val="bg1"/>
                </a:solidFill>
              </a:rPr>
              <a:t>Break up the design into different part and list them. </a:t>
            </a:r>
          </a:p>
          <a:p>
            <a:pPr marL="514350" indent="-514350">
              <a:buAutoNum type="arabicPeriod"/>
            </a:pPr>
            <a:r>
              <a:rPr lang="en-IE" sz="2800" dirty="0" smtClean="0">
                <a:solidFill>
                  <a:schemeClr val="bg1"/>
                </a:solidFill>
              </a:rPr>
              <a:t>Below each part list as many alternates as you can. </a:t>
            </a:r>
          </a:p>
          <a:p>
            <a:pPr marL="514350" indent="-514350">
              <a:buAutoNum type="arabicPeriod"/>
            </a:pPr>
            <a:r>
              <a:rPr lang="en-IE" sz="2800" dirty="0" smtClean="0">
                <a:solidFill>
                  <a:schemeClr val="bg1"/>
                </a:solidFill>
              </a:rPr>
              <a:t>Make random runs through the alternates selecting different ones each time (marry them together). You should end up with many solutions</a:t>
            </a:r>
            <a:endParaRPr lang="en-IE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857232"/>
            <a:ext cx="6429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/>
                </a:solidFill>
              </a:rPr>
              <a:t>Lets start off with a simple problem for an example:</a:t>
            </a:r>
          </a:p>
          <a:p>
            <a:endParaRPr lang="en-IE" sz="2400" dirty="0">
              <a:solidFill>
                <a:schemeClr val="bg1"/>
              </a:solidFill>
            </a:endParaRPr>
          </a:p>
          <a:p>
            <a:r>
              <a:rPr lang="en-IE" sz="2400" b="1" i="1" dirty="0" smtClean="0">
                <a:solidFill>
                  <a:schemeClr val="bg1"/>
                </a:solidFill>
              </a:rPr>
              <a:t>Problem: Improve on the ball-point pen</a:t>
            </a:r>
            <a:endParaRPr lang="en-IE" sz="2400" b="1" i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428868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500042"/>
            <a:ext cx="21559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Step 1.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643050"/>
            <a:ext cx="57864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/>
                </a:solidFill>
              </a:rPr>
              <a:t>Break up the design into different parts and list them like so: </a:t>
            </a:r>
            <a:endParaRPr lang="en-IE" sz="2400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00232" y="3214686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CASING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MATERIAL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CAP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INK</a:t>
                      </a:r>
                      <a:r>
                        <a:rPr lang="en-IE" baseline="0" dirty="0" smtClean="0"/>
                        <a:t> SOURCE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4414" y="2786058"/>
          <a:ext cx="60960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CASING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MATERIAL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CAP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INK</a:t>
                      </a:r>
                      <a:r>
                        <a:rPr lang="en-IE" baseline="0" dirty="0" smtClean="0"/>
                        <a:t> SOURCE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Faceted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Metal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Attached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Paper</a:t>
                      </a:r>
                      <a:r>
                        <a:rPr lang="en-IE" baseline="0" dirty="0" smtClean="0"/>
                        <a:t> Cartridge (running ink)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Square</a:t>
                      </a:r>
                      <a:r>
                        <a:rPr lang="en-IE" baseline="0" dirty="0" smtClean="0"/>
                        <a:t>/cube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Glass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No</a:t>
                      </a:r>
                      <a:r>
                        <a:rPr lang="en-IE" baseline="0" dirty="0" smtClean="0"/>
                        <a:t> cap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Permanent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Irregular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Wood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Retractable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No Cartridge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Wavy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Plastic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Screw</a:t>
                      </a:r>
                      <a:r>
                        <a:rPr lang="en-IE" baseline="0" dirty="0" smtClean="0"/>
                        <a:t> cap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Filled</a:t>
                      </a:r>
                      <a:r>
                        <a:rPr lang="en-IE" baseline="0" dirty="0" smtClean="0"/>
                        <a:t> with ink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Paper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714348" y="571480"/>
            <a:ext cx="19437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Step 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571612"/>
            <a:ext cx="4071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 smtClean="0">
                <a:solidFill>
                  <a:schemeClr val="bg1"/>
                </a:solidFill>
              </a:rPr>
              <a:t>Below each part list as many alternates as you can!</a:t>
            </a:r>
            <a:endParaRPr lang="en-IE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1472" y="571480"/>
            <a:ext cx="21296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Step </a:t>
            </a:r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348" y="150017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AutoNum type="arabicPeriod"/>
            </a:pPr>
            <a:r>
              <a:rPr lang="en-IE" dirty="0" smtClean="0">
                <a:solidFill>
                  <a:schemeClr val="bg1"/>
                </a:solidFill>
              </a:rPr>
              <a:t>Make random runs through the alternates selecting different ones each time (marry them together). You should end up with many solutions</a:t>
            </a:r>
            <a:endParaRPr lang="en-IE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85852" y="3071810"/>
          <a:ext cx="609600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CASING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MATERIAL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CAP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INK</a:t>
                      </a:r>
                      <a:r>
                        <a:rPr lang="en-IE" baseline="0" dirty="0" smtClean="0"/>
                        <a:t> SOURCE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Faceted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Metal 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Attached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i="1" u="sng" dirty="0" smtClean="0"/>
                        <a:t>Paper</a:t>
                      </a:r>
                      <a:r>
                        <a:rPr lang="en-IE" b="1" i="1" u="sng" baseline="0" dirty="0" smtClean="0"/>
                        <a:t> Cartridge (running ink)</a:t>
                      </a:r>
                      <a:endParaRPr lang="en-IE" b="1" i="1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b="1" i="1" u="sng" dirty="0" smtClean="0"/>
                        <a:t>Square</a:t>
                      </a:r>
                      <a:r>
                        <a:rPr lang="en-IE" b="1" i="1" u="sng" baseline="0" dirty="0" smtClean="0"/>
                        <a:t>/cube</a:t>
                      </a:r>
                      <a:endParaRPr lang="en-IE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Glass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i="1" u="sng" dirty="0" smtClean="0"/>
                        <a:t>No</a:t>
                      </a:r>
                      <a:r>
                        <a:rPr lang="en-IE" b="1" i="1" u="sng" baseline="0" dirty="0" smtClean="0"/>
                        <a:t> cap</a:t>
                      </a:r>
                      <a:endParaRPr lang="en-IE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Permanent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Irregular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b="1" i="1" u="sng" dirty="0" smtClean="0"/>
                        <a:t>Wood </a:t>
                      </a:r>
                      <a:endParaRPr lang="en-IE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Retractable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No Cartridge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E" dirty="0" smtClean="0"/>
                        <a:t>Wavy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Plastic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Screw</a:t>
                      </a:r>
                      <a:r>
                        <a:rPr lang="en-IE" baseline="0" dirty="0" smtClean="0"/>
                        <a:t> cap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Filled</a:t>
                      </a:r>
                      <a:r>
                        <a:rPr lang="en-IE" baseline="0" dirty="0" smtClean="0"/>
                        <a:t> with ink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/>
                        <a:t>Paper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2910" y="500042"/>
            <a:ext cx="692948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Example Solution!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428736"/>
            <a:ext cx="628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dirty="0" smtClean="0">
                <a:solidFill>
                  <a:schemeClr val="bg1"/>
                </a:solidFill>
              </a:rPr>
              <a:t>An environmental wooden Cubic Pen with its ball point on one corner. This leaves 6 sides for business adds, photos or anything you wish.</a:t>
            </a:r>
            <a:endParaRPr lang="en-IE" sz="2000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571744"/>
            <a:ext cx="26193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500042"/>
            <a:ext cx="32207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Activities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428736"/>
            <a:ext cx="70723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solidFill>
                  <a:schemeClr val="bg1"/>
                </a:solidFill>
              </a:rPr>
              <a:t>Use the morphological forced connections strategy to come up with:</a:t>
            </a:r>
          </a:p>
          <a:p>
            <a:endParaRPr lang="en-I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A new type of beverage dispenser. 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An Unidentified Flying Object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 Exercise equipment</a:t>
            </a: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chemeClr val="bg1"/>
                </a:solidFill>
              </a:rPr>
              <a:t>Laptop</a:t>
            </a:r>
          </a:p>
          <a:p>
            <a:pPr>
              <a:buFont typeface="Arial" pitchFamily="34" charset="0"/>
              <a:buChar char="•"/>
            </a:pPr>
            <a:endParaRPr lang="en-IE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287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</dc:creator>
  <cp:lastModifiedBy>Robert</cp:lastModifiedBy>
  <cp:revision>9</cp:revision>
  <dcterms:created xsi:type="dcterms:W3CDTF">2011-01-16T11:23:16Z</dcterms:created>
  <dcterms:modified xsi:type="dcterms:W3CDTF">2011-02-15T20:36:03Z</dcterms:modified>
</cp:coreProperties>
</file>